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763" autoAdjust="0"/>
  </p:normalViewPr>
  <p:slideViewPr>
    <p:cSldViewPr>
      <p:cViewPr varScale="1">
        <p:scale>
          <a:sx n="53" d="100"/>
          <a:sy n="53" d="100"/>
        </p:scale>
        <p:origin x="-99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89EFD61A-AF40-4EAA-B644-B12D2E0441E1}" type="datetimeFigureOut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  <a:endParaRPr lang="en-US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4E199F50-2CC7-4322-AC10-A5A5357E88B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6" descr="horizon.png"/>
          <p:cNvPicPr>
            <a:picLocks noChangeAspect="1"/>
          </p:cNvPicPr>
          <p:nvPr/>
        </p:nvPicPr>
        <p:blipFill>
          <a:blip r:embed="rId2"/>
          <a:srcRect t="33333"/>
          <a:stretch>
            <a:fillRect/>
          </a:stretch>
        </p:blipFill>
        <p:spPr bwMode="auto">
          <a:xfrm>
            <a:off x="0" y="0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219200" y="3886200"/>
            <a:ext cx="6400800" cy="1752600"/>
          </a:xfrm>
        </p:spPr>
        <p:txBody>
          <a:bodyPr/>
          <a:lstStyle>
            <a:lvl1pPr marL="0" indent="0" algn="ctr">
              <a:buNone/>
              <a:defRPr sz="1700" baseline="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7888"/>
            <a:ext cx="7772400" cy="1470025"/>
          </a:xfrm>
        </p:spPr>
        <p:txBody>
          <a:bodyPr/>
          <a:lstStyle>
            <a:lvl1pPr algn="ctr"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611043-8E6F-438B-A144-0CE2300BEBA5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335D0C-A800-4B34-854B-3340A650778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9BF7CE2-DDA4-4C83-BE3D-F6C18EE10F1E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00D44D-A659-4C83-A30D-1AD8877F54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32DA3FE-6524-4179-B15E-21AC0AF24C38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9F640B-91A3-45FF-9FDF-31E05B33602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Content Placeholder 7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7924800" cy="41148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D3B65B-6EA4-4CBF-9036-36FD91422FB3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9BA2CC-E258-4705-B23D-530E4ED1DEC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4962525"/>
            <a:ext cx="7885113" cy="1362075"/>
          </a:xfrm>
        </p:spPr>
        <p:txBody>
          <a:bodyPr anchor="t"/>
          <a:lstStyle>
            <a:lvl1pPr algn="l">
              <a:defRPr sz="3200" b="0" i="0" cap="all" baseline="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3462338"/>
            <a:ext cx="7885113" cy="1500187"/>
          </a:xfrm>
        </p:spPr>
        <p:txBody>
          <a:bodyPr anchor="b"/>
          <a:lstStyle>
            <a:lvl1pPr marL="0" indent="0">
              <a:buNone/>
              <a:defRPr sz="1700" baseline="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599F5B-AD2D-4E0F-AEF7-3FEA6435CDCE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C7411B-D0F5-4B87-A121-59F345A7789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1600200"/>
            <a:ext cx="3733800" cy="4114800"/>
          </a:xfrm>
        </p:spPr>
        <p:txBody>
          <a:bodyPr/>
          <a:lstStyle>
            <a:lvl5pPr>
              <a:defRPr/>
            </a:lvl5pPr>
            <a:lvl6pPr>
              <a:buClr>
                <a:schemeClr val="tx2"/>
              </a:buClr>
              <a:buFont typeface="Arial" pitchFamily="34" charset="0"/>
              <a:buChar char="•"/>
              <a:defRPr/>
            </a:lvl6pPr>
            <a:lvl7pPr>
              <a:buClr>
                <a:schemeClr val="tx2"/>
              </a:buClr>
              <a:buFont typeface="Arial" pitchFamily="34" charset="0"/>
              <a:buChar char="•"/>
              <a:defRPr/>
            </a:lvl7pPr>
            <a:lvl8pPr>
              <a:buClr>
                <a:schemeClr val="tx2"/>
              </a:buClr>
              <a:buFont typeface="Arial" pitchFamily="34" charset="0"/>
              <a:buChar char="•"/>
              <a:defRPr/>
            </a:lvl8pPr>
            <a:lvl9pPr>
              <a:buClr>
                <a:schemeClr val="tx2"/>
              </a:buClr>
              <a:buFont typeface="Arial" pitchFamily="34" charset="0"/>
              <a:buChar char="•"/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1600200"/>
            <a:ext cx="3733800" cy="41148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C12C7E-A2D2-44A0-B1D0-23D90D6589F5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8EDD99-CF95-4D61-AE00-B81CF8D62A8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800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609600" y="2209800"/>
            <a:ext cx="3733800" cy="3505200"/>
          </a:xfrm>
        </p:spPr>
        <p:txBody>
          <a:bodyPr/>
          <a:lstStyle>
            <a:lvl6pPr>
              <a:buClr>
                <a:schemeClr val="tx2"/>
              </a:buClr>
              <a:defRPr/>
            </a:lvl6pPr>
            <a:lvl7pPr>
              <a:buClr>
                <a:schemeClr val="tx2"/>
              </a:buClr>
              <a:defRPr/>
            </a:lvl7pPr>
            <a:lvl8pPr>
              <a:buClr>
                <a:schemeClr val="tx2"/>
              </a:buClr>
              <a:defRPr/>
            </a:lvl8pPr>
            <a:lvl9pPr>
              <a:buClr>
                <a:schemeClr val="tx2"/>
              </a:buClr>
              <a:defRPr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800600" y="1600199"/>
            <a:ext cx="3733800" cy="574675"/>
          </a:xfrm>
        </p:spPr>
        <p:txBody>
          <a:bodyPr anchor="b"/>
          <a:lstStyle>
            <a:lvl1pPr marL="0" indent="0">
              <a:buNone/>
              <a:defRPr sz="1700" b="0" i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FD0F8D2-EAC6-4F86-819A-6B0B4D421BA4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7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E89580B-D38C-496F-BB75-760EE02CE14A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670113B-199C-4044-99AF-EBCC598B9F1A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491C67-BC4C-43E4-B3F9-F1EDE93DC9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DD9BD91-EBC5-4998-B59C-BA71C9242713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FA755C-042A-4408-BB99-9246DC049E58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962400" y="1447800"/>
            <a:ext cx="4648200" cy="426720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2648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12648" y="2547891"/>
            <a:ext cx="2971800" cy="3167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57730E3-3EAF-43E0-AB04-6A7A552B893A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7F735E-22C8-49A6-84D2-FF774D90677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10" descr="horizon.pn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447800"/>
            <a:ext cx="2971800" cy="1097280"/>
          </a:xfrm>
        </p:spPr>
        <p:txBody>
          <a:bodyPr/>
          <a:lstStyle>
            <a:lvl1pPr algn="l">
              <a:defRPr sz="1800" b="0" i="0" cap="none" baseline="0"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657344" y="1447800"/>
            <a:ext cx="3419856" cy="3474720"/>
          </a:xfrm>
          <a:custGeom>
            <a:avLst/>
            <a:gdLst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74450 w 3419856"/>
              <a:gd name="connsiteY9" fmla="*/ 3429000 h 3429000"/>
              <a:gd name="connsiteX10" fmla="*/ 21806 w 3419856"/>
              <a:gd name="connsiteY10" fmla="*/ 3407194 h 3429000"/>
              <a:gd name="connsiteX11" fmla="*/ 0 w 3419856"/>
              <a:gd name="connsiteY11" fmla="*/ 3354550 h 3429000"/>
              <a:gd name="connsiteX12" fmla="*/ 0 w 3419856"/>
              <a:gd name="connsiteY12" fmla="*/ 74450 h 3429000"/>
              <a:gd name="connsiteX0" fmla="*/ 0 w 3419856"/>
              <a:gd name="connsiteY0" fmla="*/ 74450 h 3429000"/>
              <a:gd name="connsiteX1" fmla="*/ 21806 w 3419856"/>
              <a:gd name="connsiteY1" fmla="*/ 21806 h 3429000"/>
              <a:gd name="connsiteX2" fmla="*/ 74450 w 3419856"/>
              <a:gd name="connsiteY2" fmla="*/ 0 h 3429000"/>
              <a:gd name="connsiteX3" fmla="*/ 3345406 w 3419856"/>
              <a:gd name="connsiteY3" fmla="*/ 0 h 3429000"/>
              <a:gd name="connsiteX4" fmla="*/ 3398050 w 3419856"/>
              <a:gd name="connsiteY4" fmla="*/ 21806 h 3429000"/>
              <a:gd name="connsiteX5" fmla="*/ 3419856 w 3419856"/>
              <a:gd name="connsiteY5" fmla="*/ 74450 h 3429000"/>
              <a:gd name="connsiteX6" fmla="*/ 3419856 w 3419856"/>
              <a:gd name="connsiteY6" fmla="*/ 3354550 h 3429000"/>
              <a:gd name="connsiteX7" fmla="*/ 3398050 w 3419856"/>
              <a:gd name="connsiteY7" fmla="*/ 3407194 h 3429000"/>
              <a:gd name="connsiteX8" fmla="*/ 3345406 w 3419856"/>
              <a:gd name="connsiteY8" fmla="*/ 3429000 h 3429000"/>
              <a:gd name="connsiteX9" fmla="*/ 21806 w 3419856"/>
              <a:gd name="connsiteY9" fmla="*/ 3407194 h 3429000"/>
              <a:gd name="connsiteX10" fmla="*/ 0 w 3419856"/>
              <a:gd name="connsiteY10" fmla="*/ 3354550 h 3429000"/>
              <a:gd name="connsiteX11" fmla="*/ 0 w 3419856"/>
              <a:gd name="connsiteY11" fmla="*/ 74450 h 3429000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4392"/>
              <a:gd name="connsiteY0" fmla="*/ 74450 h 3415968"/>
              <a:gd name="connsiteX1" fmla="*/ 21806 w 3964392"/>
              <a:gd name="connsiteY1" fmla="*/ 21806 h 3415968"/>
              <a:gd name="connsiteX2" fmla="*/ 74450 w 3964392"/>
              <a:gd name="connsiteY2" fmla="*/ 0 h 3415968"/>
              <a:gd name="connsiteX3" fmla="*/ 3345406 w 3964392"/>
              <a:gd name="connsiteY3" fmla="*/ 0 h 3415968"/>
              <a:gd name="connsiteX4" fmla="*/ 3398050 w 3964392"/>
              <a:gd name="connsiteY4" fmla="*/ 21806 h 3415968"/>
              <a:gd name="connsiteX5" fmla="*/ 3419856 w 3964392"/>
              <a:gd name="connsiteY5" fmla="*/ 74450 h 3415968"/>
              <a:gd name="connsiteX6" fmla="*/ 3419856 w 3964392"/>
              <a:gd name="connsiteY6" fmla="*/ 3354550 h 3415968"/>
              <a:gd name="connsiteX7" fmla="*/ 3398050 w 3964392"/>
              <a:gd name="connsiteY7" fmla="*/ 3407194 h 3415968"/>
              <a:gd name="connsiteX8" fmla="*/ 21806 w 3964392"/>
              <a:gd name="connsiteY8" fmla="*/ 3407194 h 3415968"/>
              <a:gd name="connsiteX9" fmla="*/ 0 w 3964392"/>
              <a:gd name="connsiteY9" fmla="*/ 3354550 h 3415968"/>
              <a:gd name="connsiteX10" fmla="*/ 0 w 3964392"/>
              <a:gd name="connsiteY10" fmla="*/ 74450 h 3415968"/>
              <a:gd name="connsiteX0" fmla="*/ 0 w 3968026"/>
              <a:gd name="connsiteY0" fmla="*/ 74450 h 3910007"/>
              <a:gd name="connsiteX1" fmla="*/ 21806 w 3968026"/>
              <a:gd name="connsiteY1" fmla="*/ 21806 h 3910007"/>
              <a:gd name="connsiteX2" fmla="*/ 74450 w 3968026"/>
              <a:gd name="connsiteY2" fmla="*/ 0 h 3910007"/>
              <a:gd name="connsiteX3" fmla="*/ 3345406 w 3968026"/>
              <a:gd name="connsiteY3" fmla="*/ 0 h 3910007"/>
              <a:gd name="connsiteX4" fmla="*/ 3398050 w 3968026"/>
              <a:gd name="connsiteY4" fmla="*/ 21806 h 3910007"/>
              <a:gd name="connsiteX5" fmla="*/ 3419856 w 3968026"/>
              <a:gd name="connsiteY5" fmla="*/ 74450 h 3910007"/>
              <a:gd name="connsiteX6" fmla="*/ 3419856 w 3968026"/>
              <a:gd name="connsiteY6" fmla="*/ 3354550 h 3910007"/>
              <a:gd name="connsiteX7" fmla="*/ 3398050 w 3968026"/>
              <a:gd name="connsiteY7" fmla="*/ 3407194 h 3910007"/>
              <a:gd name="connsiteX8" fmla="*/ 0 w 3968026"/>
              <a:gd name="connsiteY8" fmla="*/ 3354550 h 3910007"/>
              <a:gd name="connsiteX9" fmla="*/ 0 w 3968026"/>
              <a:gd name="connsiteY9" fmla="*/ 74450 h 3910007"/>
              <a:gd name="connsiteX0" fmla="*/ 0 w 3419856"/>
              <a:gd name="connsiteY0" fmla="*/ 74450 h 3901233"/>
              <a:gd name="connsiteX1" fmla="*/ 21806 w 3419856"/>
              <a:gd name="connsiteY1" fmla="*/ 21806 h 3901233"/>
              <a:gd name="connsiteX2" fmla="*/ 74450 w 3419856"/>
              <a:gd name="connsiteY2" fmla="*/ 0 h 3901233"/>
              <a:gd name="connsiteX3" fmla="*/ 3345406 w 3419856"/>
              <a:gd name="connsiteY3" fmla="*/ 0 h 3901233"/>
              <a:gd name="connsiteX4" fmla="*/ 3398050 w 3419856"/>
              <a:gd name="connsiteY4" fmla="*/ 21806 h 3901233"/>
              <a:gd name="connsiteX5" fmla="*/ 3419856 w 3419856"/>
              <a:gd name="connsiteY5" fmla="*/ 74450 h 3901233"/>
              <a:gd name="connsiteX6" fmla="*/ 3419856 w 3419856"/>
              <a:gd name="connsiteY6" fmla="*/ 3354550 h 3901233"/>
              <a:gd name="connsiteX7" fmla="*/ 0 w 3419856"/>
              <a:gd name="connsiteY7" fmla="*/ 3354550 h 3901233"/>
              <a:gd name="connsiteX8" fmla="*/ 0 w 3419856"/>
              <a:gd name="connsiteY8" fmla="*/ 74450 h 3901233"/>
              <a:gd name="connsiteX0" fmla="*/ 0 w 3419856"/>
              <a:gd name="connsiteY0" fmla="*/ 74450 h 3354550"/>
              <a:gd name="connsiteX1" fmla="*/ 21806 w 3419856"/>
              <a:gd name="connsiteY1" fmla="*/ 21806 h 3354550"/>
              <a:gd name="connsiteX2" fmla="*/ 74450 w 3419856"/>
              <a:gd name="connsiteY2" fmla="*/ 0 h 3354550"/>
              <a:gd name="connsiteX3" fmla="*/ 3345406 w 3419856"/>
              <a:gd name="connsiteY3" fmla="*/ 0 h 3354550"/>
              <a:gd name="connsiteX4" fmla="*/ 3398050 w 3419856"/>
              <a:gd name="connsiteY4" fmla="*/ 21806 h 3354550"/>
              <a:gd name="connsiteX5" fmla="*/ 3419856 w 3419856"/>
              <a:gd name="connsiteY5" fmla="*/ 74450 h 3354550"/>
              <a:gd name="connsiteX6" fmla="*/ 3419856 w 3419856"/>
              <a:gd name="connsiteY6" fmla="*/ 3354550 h 3354550"/>
              <a:gd name="connsiteX7" fmla="*/ 0 w 3419856"/>
              <a:gd name="connsiteY7" fmla="*/ 3354550 h 3354550"/>
              <a:gd name="connsiteX8" fmla="*/ 0 w 3419856"/>
              <a:gd name="connsiteY8" fmla="*/ 74450 h 335455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3419856" h="3354550">
                <a:moveTo>
                  <a:pt x="0" y="74450"/>
                </a:moveTo>
                <a:cubicBezTo>
                  <a:pt x="0" y="54705"/>
                  <a:pt x="7844" y="35768"/>
                  <a:pt x="21806" y="21806"/>
                </a:cubicBezTo>
                <a:cubicBezTo>
                  <a:pt x="35768" y="7844"/>
                  <a:pt x="54705" y="0"/>
                  <a:pt x="74450" y="0"/>
                </a:cubicBezTo>
                <a:lnTo>
                  <a:pt x="3345406" y="0"/>
                </a:lnTo>
                <a:cubicBezTo>
                  <a:pt x="3365151" y="0"/>
                  <a:pt x="3384088" y="7844"/>
                  <a:pt x="3398050" y="21806"/>
                </a:cubicBezTo>
                <a:cubicBezTo>
                  <a:pt x="3412012" y="35768"/>
                  <a:pt x="3419856" y="54705"/>
                  <a:pt x="3419856" y="74450"/>
                </a:cubicBezTo>
                <a:lnTo>
                  <a:pt x="3419856" y="3354550"/>
                </a:lnTo>
                <a:lnTo>
                  <a:pt x="0" y="3354550"/>
                </a:lnTo>
                <a:lnTo>
                  <a:pt x="0" y="74450"/>
                </a:lnTo>
                <a:close/>
              </a:path>
            </a:pathLst>
          </a:custGeom>
        </p:spPr>
        <p:txBody>
          <a:bodyPr/>
          <a:lstStyle>
            <a:lvl1pPr marL="0" indent="0" algn="ctr">
              <a:buNone/>
              <a:defRPr sz="2000" baseline="0">
                <a:solidFill>
                  <a:schemeClr val="tx1">
                    <a:lumMod val="6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 smtClean="0"/>
              <a:t>Click icon to add picture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547890"/>
            <a:ext cx="2971800" cy="2405109"/>
          </a:xfrm>
        </p:spPr>
        <p:txBody>
          <a:bodyPr tIns="9144"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59E7FD-1121-48ED-A123-F9A223615AFD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7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8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8317FF-0C9D-4E6D-806F-4A0814F33E0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6" descr="horizon.png"/>
          <p:cNvPicPr>
            <a:picLocks noChangeAspect="1"/>
          </p:cNvPicPr>
          <p:nvPr/>
        </p:nvPicPr>
        <p:blipFill>
          <a:blip r:embed="rId1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7924800" cy="11430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0"/>
            <a:ext cx="7924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715000" y="6356350"/>
            <a:ext cx="1524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00" strike="noStrike" spc="6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109D8845-6B8F-431A-BEDE-BCCF56DDEB4D}" type="datetime1">
              <a:rPr lang="en-US"/>
              <a:pPr>
                <a:defRPr/>
              </a:pPr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6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000" cap="all" spc="60" baseline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543800" y="6356350"/>
            <a:ext cx="990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100" baseline="0" smtClean="0">
                <a:solidFill>
                  <a:schemeClr val="tx1"/>
                </a:solidFill>
                <a:latin typeface="+mn-lt"/>
              </a:defRPr>
            </a:lvl1pPr>
          </a:lstStyle>
          <a:p>
            <a:pPr>
              <a:defRPr/>
            </a:pPr>
            <a:fld id="{EB39F81A-A389-4D3B-83F1-551DAD026AE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4" r:id="rId1"/>
    <p:sldLayoutId id="2147483683" r:id="rId2"/>
    <p:sldLayoutId id="2147483685" r:id="rId3"/>
    <p:sldLayoutId id="2147483682" r:id="rId4"/>
    <p:sldLayoutId id="2147483681" r:id="rId5"/>
    <p:sldLayoutId id="2147483680" r:id="rId6"/>
    <p:sldLayoutId id="2147483679" r:id="rId7"/>
    <p:sldLayoutId id="2147483678" r:id="rId8"/>
    <p:sldLayoutId id="2147483686" r:id="rId9"/>
    <p:sldLayoutId id="2147483677" r:id="rId10"/>
    <p:sldLayoutId id="2147483676" r:id="rId11"/>
  </p:sldLayoutIdLst>
  <p:hf sldNum="0" hdr="0" dt="0"/>
  <p:txStyles>
    <p:titleStyle>
      <a:lvl1pPr algn="l" rtl="0" fontAlgn="base">
        <a:spcBef>
          <a:spcPct val="0"/>
        </a:spcBef>
        <a:spcAft>
          <a:spcPct val="0"/>
        </a:spcAft>
        <a:defRPr sz="3000" kern="1200" cap="all" spc="5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3000">
          <a:solidFill>
            <a:schemeClr val="tx1"/>
          </a:solidFill>
          <a:latin typeface="Arial Narrow" pitchFamily="34" charset="0"/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ts val="600"/>
        </a:spcAft>
        <a:buClr>
          <a:schemeClr val="tx2"/>
        </a:buClr>
        <a:buFont typeface="Arial" charset="0"/>
        <a:buChar char="•"/>
        <a:defRPr sz="1700" kern="1200" spc="3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00000"/>
        </a:lnSpc>
        <a:spcBef>
          <a:spcPct val="20000"/>
        </a:spcBef>
        <a:spcAft>
          <a:spcPts val="600"/>
        </a:spcAft>
        <a:buClr>
          <a:schemeClr val="tx2"/>
        </a:buClr>
        <a:buFont typeface="Arial" pitchFamily="34" charset="0"/>
        <a:buChar char="•"/>
        <a:defRPr sz="17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slideLayout" Target="../slideLayouts/slideLayout4.xml"/><Relationship Id="rId1" Type="http://schemas.openxmlformats.org/officeDocument/2006/relationships/video" Target="http://www.msnbc.msn.com/id/32545640?launch=51739385%5e0%5e103003&amp;width=420&amp;height=245" TargetMode="Externa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December </a:t>
            </a:r>
            <a:r>
              <a:rPr lang="en-US" dirty="0" err="1" smtClean="0"/>
              <a:t>storm.ipg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3886200"/>
            <a:ext cx="6400800" cy="1752600"/>
          </a:xfrm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r>
              <a:rPr lang="en-US" smtClean="0"/>
              <a:t>Ice  storms  1 step a way from a dangers  slip</a:t>
            </a:r>
          </a:p>
          <a:p>
            <a:r>
              <a:rPr lang="en-US" smtClean="0"/>
              <a:t>Matt Ralph Science  Mr. Sheppard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008188"/>
            <a:ext cx="7772400" cy="1470025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ICE STORMS</a:t>
            </a:r>
            <a:endParaRPr lang="en-US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14340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00200" y="228600"/>
            <a:ext cx="64008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ARE ICE STORMS!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December storm .</a:t>
            </a:r>
            <a:r>
              <a:rPr lang="en-US" dirty="0" err="1" smtClean="0"/>
              <a:t>ipg</a:t>
            </a:r>
            <a:r>
              <a:rPr lang="en-US" dirty="0" smtClean="0"/>
              <a:t> 2000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Ice storms are very dangers and slippery storms </a:t>
            </a:r>
          </a:p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Winter storms that happen in the deep south 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en-US" dirty="0"/>
          </a:p>
        </p:txBody>
      </p:sp>
      <p:pic>
        <p:nvPicPr>
          <p:cNvPr id="15364" name="Picture 3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124200" y="3124200"/>
            <a:ext cx="3124200" cy="2146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CONDITIONS CAUSE IT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When low presser  moves east ward across the gulf of Mexico when this happens  state like  Mississippi and Alabama  and other states down south </a:t>
            </a:r>
          </a:p>
          <a:p>
            <a:pPr fontAlgn="auto">
              <a:buFont typeface="Arial" pitchFamily="34" charset="0"/>
              <a:buChar char="•"/>
              <a:defRPr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Content Placeholder 4"/>
          <p:cNvPicPr>
            <a:picLocks noGrp="1" noChangeAspect="1"/>
          </p:cNvPicPr>
          <p:nvPr>
            <p:ph sz="quarter" idx="13"/>
          </p:nvPr>
        </p:nvPicPr>
        <p:blipFill>
          <a:blip r:embed="rId2"/>
          <a:srcRect/>
          <a:stretch>
            <a:fillRect/>
          </a:stretch>
        </p:blipFill>
        <p:spPr bwMode="auto">
          <a:xfrm>
            <a:off x="152400" y="1524000"/>
            <a:ext cx="4572000" cy="4419600"/>
          </a:xfrm>
        </p:spPr>
      </p:pic>
      <p:sp>
        <p:nvSpPr>
          <p:cNvPr id="6" name="Content Placeholder 5"/>
          <p:cNvSpPr>
            <a:spLocks noGrp="1"/>
          </p:cNvSpPr>
          <p:nvPr>
            <p:ph sz="quarter" idx="14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Ice storms are very dangers  because slippery  and very cold and also Hypothermia no hot food 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What is the damage do these cause 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They last about 2-10 </a:t>
            </a:r>
            <a:r>
              <a:rPr lang="en-US" dirty="0" err="1" smtClean="0"/>
              <a:t>howers</a:t>
            </a:r>
            <a:r>
              <a:rPr lang="en-US" dirty="0" smtClean="0"/>
              <a:t> </a:t>
            </a:r>
            <a:endParaRPr lang="en-US" dirty="0"/>
          </a:p>
        </p:txBody>
      </p:sp>
      <p:pic>
        <p:nvPicPr>
          <p:cNvPr id="6" name="32545640?launch=51739385^0^103003&amp;width=420&amp;height=245"/>
          <p:cNvPicPr>
            <a:picLocks noGrp="1" noRot="1" noChangeAspect="1"/>
          </p:cNvPicPr>
          <p:nvPr>
            <p:ph sz="quarter" idx="14"/>
            <a:videoFile r:link="rId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5143500" y="2514600"/>
            <a:ext cx="3048000" cy="2286000"/>
          </a:xfrm>
        </p:spPr>
      </p:pic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How long do the last</a:t>
            </a:r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When dose it happened?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In all winter months when it happens just rite t hen the people are in for a nasty surprise</a:t>
            </a:r>
            <a:endParaRPr lang="en-US" dirty="0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dirty="0" smtClean="0"/>
              <a:t>Ice storm 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5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quarter" idx="13"/>
          </p:nvPr>
        </p:nvSpPr>
        <p:spPr/>
        <p:txBody>
          <a:bodyPr/>
          <a:lstStyle/>
          <a:p>
            <a:pPr fontAlgn="auto">
              <a:buFont typeface="Arial" pitchFamily="34" charset="0"/>
              <a:buChar char="•"/>
              <a:defRPr/>
            </a:pPr>
            <a:r>
              <a:rPr lang="en-US" dirty="0" smtClean="0"/>
              <a:t>Ice storm slams south  </a:t>
            </a:r>
            <a:r>
              <a:rPr lang="en-US" dirty="0" err="1" smtClean="0"/>
              <a:t>abc</a:t>
            </a:r>
            <a:r>
              <a:rPr lang="en-US" dirty="0" smtClean="0"/>
              <a:t> news video 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Horizon">
  <a:themeElements>
    <a:clrScheme name="Horizon">
      <a:dk1>
        <a:srgbClr val="000000"/>
      </a:dk1>
      <a:lt1>
        <a:srgbClr val="FFFFFF"/>
      </a:lt1>
      <a:dk2>
        <a:srgbClr val="1F2123"/>
      </a:dk2>
      <a:lt2>
        <a:srgbClr val="DC9E1F"/>
      </a:lt2>
      <a:accent1>
        <a:srgbClr val="7E97AD"/>
      </a:accent1>
      <a:accent2>
        <a:srgbClr val="CC8E60"/>
      </a:accent2>
      <a:accent3>
        <a:srgbClr val="7A6A60"/>
      </a:accent3>
      <a:accent4>
        <a:srgbClr val="B4936D"/>
      </a:accent4>
      <a:accent5>
        <a:srgbClr val="67787B"/>
      </a:accent5>
      <a:accent6>
        <a:srgbClr val="9D936F"/>
      </a:accent6>
      <a:hlink>
        <a:srgbClr val="646464"/>
      </a:hlink>
      <a:folHlink>
        <a:srgbClr val="969696"/>
      </a:folHlink>
    </a:clrScheme>
    <a:fontScheme name="Horizon">
      <a:maj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Arial Narrow"/>
        <a:ea typeface=""/>
        <a:cs typeface=""/>
        <a:font script="Jpan" typeface="HGｺﾞｼｯｸM"/>
        <a:font script="Hang" typeface="HY얕은샘물M"/>
        <a:font script="Hans" typeface="方正姚体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Horizon">
      <a:fillStyleLst>
        <a:solidFill>
          <a:schemeClr val="phClr"/>
        </a:solidFill>
        <a:gradFill rotWithShape="1">
          <a:gsLst>
            <a:gs pos="0">
              <a:schemeClr val="phClr">
                <a:tint val="83000"/>
                <a:shade val="100000"/>
                <a:satMod val="100000"/>
              </a:schemeClr>
            </a:gs>
            <a:gs pos="100000">
              <a:schemeClr val="phClr">
                <a:tint val="61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</a:schemeClr>
            </a:gs>
            <a:gs pos="100000">
              <a:schemeClr val="phClr">
                <a:tint val="90000"/>
                <a:alpha val="100000"/>
                <a:satMod val="20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0795" cap="flat" cmpd="sng" algn="ctr">
          <a:solidFill>
            <a:schemeClr val="phClr"/>
          </a:solidFill>
          <a:prstDash val="solid"/>
        </a:ln>
        <a:ln w="15240" cap="flat" cmpd="sng" algn="ctr">
          <a:solidFill>
            <a:schemeClr val="phClr">
              <a:tint val="25000"/>
              <a:alpha val="25000"/>
            </a:schemeClr>
          </a:solidFill>
          <a:prstDash val="solid"/>
        </a:ln>
      </a:lnStyleLst>
      <a:effectStyleLst>
        <a:effectStyle>
          <a:effectLst>
            <a:outerShdw blurRad="38100" dist="254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42924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flat" dir="t">
              <a:rot lat="0" lon="0" rev="3600000"/>
            </a:lightRig>
          </a:scene3d>
          <a:sp3d prstMaterial="flat">
            <a:bevelT w="34925" h="47625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40000"/>
              </a:schemeClr>
            </a:gs>
            <a:gs pos="31000">
              <a:schemeClr val="phClr">
                <a:tint val="100000"/>
                <a:shade val="90000"/>
                <a:alpha val="100000"/>
              </a:schemeClr>
            </a:gs>
            <a:gs pos="100000">
              <a:schemeClr val="phClr">
                <a:tint val="100000"/>
                <a:shade val="80000"/>
                <a:alpha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shade val="100000"/>
                <a:alpha val="100000"/>
                <a:satMod val="180000"/>
              </a:schemeClr>
            </a:gs>
            <a:gs pos="41000">
              <a:schemeClr val="phClr">
                <a:tint val="100000"/>
                <a:shade val="100000"/>
                <a:alpha val="100000"/>
                <a:satMod val="150000"/>
              </a:schemeClr>
            </a:gs>
            <a:gs pos="100000">
              <a:schemeClr val="phClr">
                <a:tint val="100000"/>
                <a:shade val="65000"/>
                <a:alpha val="100000"/>
              </a:schemeClr>
            </a:gs>
          </a:gsLst>
          <a:path path="circle">
            <a:fillToRect l="50000" t="8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Horizon</Template>
  <TotalTime>97</TotalTime>
  <Words>136</Words>
  <Application>Microsoft Office PowerPoint</Application>
  <PresentationFormat>On-screen Show (4:3)</PresentationFormat>
  <Paragraphs>18</Paragraphs>
  <Slides>7</Slides>
  <Notes>0</Notes>
  <HiddenSlides>0</HiddenSlides>
  <MMClips>1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Design Template</vt:lpstr>
      </vt:variant>
      <vt:variant>
        <vt:i4>4</vt:i4>
      </vt:variant>
      <vt:variant>
        <vt:lpstr>Slide Titles</vt:lpstr>
      </vt:variant>
      <vt:variant>
        <vt:i4>7</vt:i4>
      </vt:variant>
    </vt:vector>
  </HeadingPairs>
  <TitlesOfParts>
    <vt:vector size="14" baseType="lpstr">
      <vt:lpstr>Arial Narrow</vt:lpstr>
      <vt:lpstr>Arial</vt:lpstr>
      <vt:lpstr>Calibri</vt:lpstr>
      <vt:lpstr>Horizon</vt:lpstr>
      <vt:lpstr>Horizon</vt:lpstr>
      <vt:lpstr>Horizon</vt:lpstr>
      <vt:lpstr>Horizon</vt:lpstr>
      <vt:lpstr>ICE STORMS</vt:lpstr>
      <vt:lpstr>WHAT ARE ICE STORMS!</vt:lpstr>
      <vt:lpstr>WHAT CONDITIONS CAUSE IT</vt:lpstr>
      <vt:lpstr>WHAT IS THE DAMAGE DO THESE CAUSE  </vt:lpstr>
      <vt:lpstr>HOW LONG DO THE LAST</vt:lpstr>
      <vt:lpstr>WHEN DOSE IT HAPPENED?</vt:lpstr>
      <vt:lpstr>ICE STORM </vt:lpstr>
    </vt:vector>
  </TitlesOfParts>
  <Company>Haywood County Schools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Haywood County Schools</dc:creator>
  <cp:lastModifiedBy>ralph</cp:lastModifiedBy>
  <cp:revision>11</cp:revision>
  <dcterms:created xsi:type="dcterms:W3CDTF">2013-05-01T14:07:04Z</dcterms:created>
  <dcterms:modified xsi:type="dcterms:W3CDTF">2013-05-03T13:47:53Z</dcterms:modified>
</cp:coreProperties>
</file>